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57" r:id="rId5"/>
    <p:sldId id="260" r:id="rId6"/>
    <p:sldId id="268" r:id="rId7"/>
    <p:sldId id="262" r:id="rId8"/>
    <p:sldId id="263" r:id="rId9"/>
    <p:sldId id="273" r:id="rId10"/>
    <p:sldId id="275" r:id="rId11"/>
    <p:sldId id="274" r:id="rId12"/>
    <p:sldId id="276" r:id="rId13"/>
    <p:sldId id="272" r:id="rId14"/>
    <p:sldId id="265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1857388" cy="6127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72206"/>
            <a:ext cx="6400800" cy="39527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 игра для обучающихся 5-7 классов.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642918"/>
            <a:ext cx="728667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ПИФАГОР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живет на улице МИРА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000241"/>
            <a:ext cx="7243168" cy="99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Делу- время, потехе-час.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500066" cy="214314"/>
          </a:xfrm>
        </p:spPr>
        <p:txBody>
          <a:bodyPr>
            <a:normAutofit/>
          </a:bodyPr>
          <a:lstStyle/>
          <a:p>
            <a:pPr algn="l"/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конкурс «Свитки древности»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286148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globuss24.ru/web/userfiles/image/doc/hello_html_m712d02e9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852936"/>
            <a:ext cx="74888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4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треугольников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039005" y="1772816"/>
            <a:ext cx="2304256" cy="187220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9005" y="3645024"/>
            <a:ext cx="2304256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0"/>
            <a:endCxn id="5" idx="2"/>
          </p:cNvCxnSpPr>
          <p:nvPr/>
        </p:nvCxnSpPr>
        <p:spPr>
          <a:xfrm>
            <a:off x="4191133" y="1772816"/>
            <a:ext cx="0" cy="3960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039005" y="3645024"/>
            <a:ext cx="2304256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0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500990" cy="1470025"/>
          </a:xfrm>
        </p:spPr>
        <p:txBody>
          <a:bodyPr>
            <a:normAutofit/>
          </a:bodyPr>
          <a:lstStyle/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конкурс «Свитки древности»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286148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79335"/>
              </p:ext>
            </p:extLst>
          </p:nvPr>
        </p:nvGraphicFramePr>
        <p:xfrm>
          <a:off x="1907704" y="2276872"/>
          <a:ext cx="5688632" cy="3528394"/>
        </p:xfrm>
        <a:graphic>
          <a:graphicData uri="http://schemas.openxmlformats.org/drawingml/2006/table">
            <a:tbl>
              <a:tblPr firstRow="1" firstCol="1" bandRow="1"/>
              <a:tblGrid>
                <a:gridCol w="1895516"/>
                <a:gridCol w="1895516"/>
                <a:gridCol w="1897600"/>
              </a:tblGrid>
              <a:tr h="110584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4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84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4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4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69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4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1950"/>
                        </a:spcAft>
                      </a:pPr>
                      <a:r>
                        <a:rPr lang="ru-RU" sz="4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4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 конкурс-  « В мире чисел»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143272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nenuda.ru/nuda/230/229763/229763_html_3eb4fa3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2238"/>
            <a:ext cx="7643865" cy="428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конкурс- «Будь внимательным!»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143272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142976" y="2214554"/>
            <a:ext cx="3143272" cy="11556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072066" y="2000240"/>
            <a:ext cx="2286016" cy="1714512"/>
          </a:xfrm>
          <a:prstGeom prst="triangle">
            <a:avLst>
              <a:gd name="adj" fmla="val 4868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71802" y="4071942"/>
            <a:ext cx="2786082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52"/>
            <a:ext cx="3000396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900igr.net/datas/pravo/Prava-i-objazannosti-grazhdanina-Belarusi/0039-039-Spasibo-za-vnimani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92961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429552" cy="414340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Царица – математика опять 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собрала на праздник знаний.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приглашает всех блистать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Умом, смекалкой, юмором дерзаний.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скучных формул, теорем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Сегодня- не урок, а праздник!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пусть не все получится, как ты хотел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Тебе откроется дорога к знаньям!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64320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285860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Логотип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2357454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copypast.ru/foto9/3775/gagarin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1643074" cy="23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ywishlist.ru/pic/i/wish/orig/007/854/356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071810"/>
            <a:ext cx="18097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evo-rus.ru/wp-content/uploads/2016/10/1387274611_puti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509120"/>
            <a:ext cx="1876425" cy="15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martwebsite.ru/_pu/42/5554093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785926"/>
            <a:ext cx="35385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ПИФАГОР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Логотип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2357454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smartwebsite.ru/_pu/42/555409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5724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конкурс- «Вопросы из мешочка»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Логотип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2357454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files2.geometria.ru/pics/original/043/771/4377164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1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конкурс- «Таблица умножения- достойна уважения»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Логотип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2357454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one_vision.jofo.ru/data/userfiles/95/images/232428-tabl_pifagor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787982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500990" cy="1470025"/>
          </a:xfrm>
        </p:spPr>
        <p:txBody>
          <a:bodyPr>
            <a:normAutofit/>
          </a:bodyPr>
          <a:lstStyle/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500066" cy="214314"/>
          </a:xfrm>
        </p:spPr>
        <p:txBody>
          <a:bodyPr>
            <a:normAutofit/>
          </a:bodyPr>
          <a:lstStyle/>
          <a:p>
            <a:pPr algn="l"/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конкурс «Свитки древности»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286148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static4.depositphotos.com/1025854/371/v/950/depositphotos_3715138-Ancient-parchment-scro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5"/>
            <a:ext cx="50720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500990" cy="1470025"/>
          </a:xfrm>
        </p:spPr>
        <p:txBody>
          <a:bodyPr>
            <a:normAutofit/>
          </a:bodyPr>
          <a:lstStyle/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500066" cy="214314"/>
          </a:xfrm>
        </p:spPr>
        <p:txBody>
          <a:bodyPr>
            <a:normAutofit/>
          </a:bodyPr>
          <a:lstStyle/>
          <a:p>
            <a:pPr algn="l"/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конкурс «Свитки древности»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286148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static4.depositphotos.com/1025854/371/v/950/depositphotos_3715138-Ancient-parchment-scro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5"/>
            <a:ext cx="50720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5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конкурс «Свитки древности»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F:\рисунки\Изображение\IMG_1402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286148" cy="113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2"/>
          <p:cNvSpPr>
            <a:spLocks noGrp="1" noChangeArrowheads="1"/>
          </p:cNvSpPr>
          <p:nvPr>
            <p:ph type="ctrTitle"/>
          </p:nvPr>
        </p:nvSpPr>
        <p:spPr bwMode="auto">
          <a:xfrm>
            <a:off x="1431880" y="3356992"/>
            <a:ext cx="1121891" cy="9967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9" name="Прямая соединительная линия 8"/>
          <p:cNvCxnSpPr>
            <a:stCxn id="2" idx="6"/>
          </p:cNvCxnSpPr>
          <p:nvPr/>
        </p:nvCxnSpPr>
        <p:spPr>
          <a:xfrm>
            <a:off x="2553771" y="3855343"/>
            <a:ext cx="375155" cy="3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77483" y="2852936"/>
            <a:ext cx="594717" cy="576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49291" y="3933875"/>
            <a:ext cx="653615" cy="64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851920" y="2852118"/>
            <a:ext cx="720080" cy="64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680323" y="4361830"/>
            <a:ext cx="898575" cy="551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"/>
          <p:cNvSpPr txBox="1">
            <a:spLocks noChangeArrowheads="1"/>
          </p:cNvSpPr>
          <p:nvPr/>
        </p:nvSpPr>
        <p:spPr bwMode="auto">
          <a:xfrm>
            <a:off x="2928926" y="3417346"/>
            <a:ext cx="1121891" cy="9967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ts val="1000"/>
              </a:spcAft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"/>
          <p:cNvSpPr txBox="1">
            <a:spLocks noChangeArrowheads="1"/>
          </p:cNvSpPr>
          <p:nvPr/>
        </p:nvSpPr>
        <p:spPr bwMode="auto">
          <a:xfrm>
            <a:off x="4596773" y="2358653"/>
            <a:ext cx="1121891" cy="9967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ts val="1000"/>
              </a:spcAft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"/>
          <p:cNvSpPr txBox="1">
            <a:spLocks noChangeArrowheads="1"/>
          </p:cNvSpPr>
          <p:nvPr/>
        </p:nvSpPr>
        <p:spPr bwMode="auto">
          <a:xfrm>
            <a:off x="4558432" y="4475202"/>
            <a:ext cx="1121891" cy="9967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ts val="1000"/>
              </a:spcAft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"/>
          <p:cNvSpPr txBox="1">
            <a:spLocks noChangeArrowheads="1"/>
          </p:cNvSpPr>
          <p:nvPr/>
        </p:nvSpPr>
        <p:spPr bwMode="auto">
          <a:xfrm>
            <a:off x="6228184" y="3368402"/>
            <a:ext cx="1121891" cy="99670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ts val="1000"/>
              </a:spcAft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156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</vt:lpstr>
      <vt:lpstr>Делу- время, потехе-час.</vt:lpstr>
      <vt:lpstr>7 треугольников</vt:lpstr>
      <vt:lpstr>Презентация PowerPoint</vt:lpstr>
      <vt:lpstr>Презентация PowerPoint</vt:lpstr>
      <vt:lpstr>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User</cp:lastModifiedBy>
  <cp:revision>36</cp:revision>
  <dcterms:created xsi:type="dcterms:W3CDTF">2011-12-13T19:04:59Z</dcterms:created>
  <dcterms:modified xsi:type="dcterms:W3CDTF">2016-12-14T08:07:53Z</dcterms:modified>
</cp:coreProperties>
</file>