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56" r:id="rId3"/>
    <p:sldId id="263" r:id="rId4"/>
    <p:sldId id="258" r:id="rId5"/>
    <p:sldId id="259" r:id="rId6"/>
    <p:sldId id="262" r:id="rId7"/>
    <p:sldId id="269" r:id="rId8"/>
    <p:sldId id="270" r:id="rId9"/>
    <p:sldId id="268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AB588-93AB-4AE6-A839-90D098DFDF6B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9F74B-E21E-4A6F-B857-8E6882E113E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9F74B-E21E-4A6F-B857-8E6882E113E6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6386530" cy="10715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Упражнение на внимание</a:t>
            </a:r>
            <a:endParaRPr lang="ru-RU" sz="3600" b="1" dirty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https://www.metod-kopilka.ru/images/doc/7/51345/1/hello_html_m4dc10722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1428736"/>
            <a:ext cx="7185055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-214338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https://ds04.infourok.ru/uploads/ex/1198/0004e00f-ad79dddd/img24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-142900"/>
            <a:ext cx="7429551" cy="6643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6457968" cy="85725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Устный счет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357298"/>
            <a:ext cx="7058052" cy="4281502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сот 6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сот 7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сот 9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сот 4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сот 5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сот 5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6457968" cy="857255"/>
          </a:xfrm>
        </p:spPr>
        <p:txBody>
          <a:bodyPr>
            <a:normAutofit/>
          </a:bodyPr>
          <a:lstStyle/>
          <a:p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Устный счет</a:t>
            </a:r>
            <a:endParaRPr lang="ru-RU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357298"/>
            <a:ext cx="7058052" cy="4281502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сот 6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364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сот 7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907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53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сот 9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793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сот 4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604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сот 5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750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сот 5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453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42852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57167"/>
            <a:ext cx="6786610" cy="1071569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23.10.17   Классная работа.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857364"/>
            <a:ext cx="7129490" cy="378143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Округление   чисел до сотен.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428605"/>
            <a:ext cx="6357982" cy="500065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Правило округления до десятков</a:t>
            </a:r>
            <a:endParaRPr lang="ru-RU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142984"/>
            <a:ext cx="7343804" cy="5214974"/>
          </a:xfrm>
        </p:spPr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57290" y="1428736"/>
            <a:ext cx="571504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Подчеркни разряд, до которого надо округлить число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57290" y="2714620"/>
            <a:ext cx="571504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Сравни цифру , расположенную справа от этого разряда  с цифрой 5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1857356" y="3429000"/>
            <a:ext cx="107157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715008" y="3429000"/>
            <a:ext cx="92869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3929058" y="2357430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214414" y="3929066"/>
            <a:ext cx="221457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Цифра 1,2,3,4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43504" y="3929066"/>
            <a:ext cx="235745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Цифра 5,6,7,8,9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1928794" y="4714884"/>
            <a:ext cx="928694" cy="50006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929322" y="4643446"/>
            <a:ext cx="857256" cy="500066"/>
          </a:xfrm>
          <a:prstGeom prst="downArrow">
            <a:avLst>
              <a:gd name="adj1" fmla="val 50000"/>
              <a:gd name="adj2" fmla="val 40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57224" y="5286388"/>
            <a:ext cx="3143272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Замените нулями все числа, которые находятся правее  этого разряда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357686" y="5143512"/>
            <a:ext cx="3143272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Увеличьте  цифру подчеркнутого разряда на 1 и замените нулями числа правее от этого разряда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101042" cy="6357981"/>
          </a:xfrm>
        </p:spPr>
        <p:txBody>
          <a:bodyPr>
            <a:normAutofit/>
          </a:bodyPr>
          <a:lstStyle/>
          <a:p>
            <a:r>
              <a:rPr lang="ru-RU" sz="8000" b="1" u="sng" dirty="0" smtClean="0"/>
              <a:t>4</a:t>
            </a:r>
            <a:r>
              <a:rPr lang="ru-RU" sz="8000" b="1" dirty="0" smtClean="0"/>
              <a:t>1 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>͌  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40</a:t>
            </a:r>
            <a:br>
              <a:rPr lang="ru-RU" sz="8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1&lt; 5</a:t>
            </a:r>
            <a:br>
              <a:rPr lang="ru-RU" sz="8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2679687" y="2106603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101042" cy="6357981"/>
          </a:xfrm>
        </p:spPr>
        <p:txBody>
          <a:bodyPr>
            <a:normAutofit/>
          </a:bodyPr>
          <a:lstStyle/>
          <a:p>
            <a:r>
              <a:rPr lang="ru-RU" sz="8000" b="1" u="sng" dirty="0" smtClean="0"/>
              <a:t>4</a:t>
            </a:r>
            <a:r>
              <a:rPr lang="ru-RU" sz="8000" b="1" dirty="0" smtClean="0"/>
              <a:t>5 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>͌  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50</a:t>
            </a:r>
            <a:br>
              <a:rPr lang="ru-RU" sz="8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5=5</a:t>
            </a:r>
            <a:br>
              <a:rPr lang="ru-RU" sz="8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2679687" y="2106603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101042" cy="6357981"/>
          </a:xfrm>
        </p:spPr>
        <p:txBody>
          <a:bodyPr>
            <a:normAutofit/>
          </a:bodyPr>
          <a:lstStyle/>
          <a:p>
            <a:r>
              <a:rPr lang="ru-RU" sz="8000" b="1" u="sng" dirty="0" smtClean="0"/>
              <a:t>4</a:t>
            </a:r>
            <a:r>
              <a:rPr lang="ru-RU" sz="8000" b="1" dirty="0" smtClean="0"/>
              <a:t>7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>͌  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50</a:t>
            </a:r>
            <a:br>
              <a:rPr lang="ru-RU" sz="8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7&gt;5</a:t>
            </a:r>
            <a:br>
              <a:rPr lang="ru-RU" sz="8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2679687" y="2106603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bd09badb91a3a5d0c8354d988dde0f6/img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6243654" cy="121444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428736"/>
            <a:ext cx="7058052" cy="4210064"/>
          </a:xfrm>
        </p:spPr>
        <p:txBody>
          <a:bodyPr/>
          <a:lstStyle/>
          <a:p>
            <a:pPr algn="l"/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1.Округли до десятков числа: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65, 431,563, 87, 65, 543, 985,86, 51, 125, 130, 76, 73,754</a:t>
            </a:r>
          </a:p>
          <a:p>
            <a:pPr algn="l"/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2.Округли до сотен числа: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654, 765, 987, 531, 547, 984,113, 755, 963, 631,113,645, 865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217</Words>
  <PresentationFormat>Экран (4:3)</PresentationFormat>
  <Paragraphs>35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Упражнение на внимание</vt:lpstr>
      <vt:lpstr>Устный счет</vt:lpstr>
      <vt:lpstr>Устный счет</vt:lpstr>
      <vt:lpstr>23.10.17   Классная работа.</vt:lpstr>
      <vt:lpstr>Правило округления до десятков</vt:lpstr>
      <vt:lpstr>41    ͌   40 1&lt; 5 </vt:lpstr>
      <vt:lpstr>45    ͌   50 5=5 </vt:lpstr>
      <vt:lpstr>47   ͌   50 7&gt;5 </vt:lpstr>
      <vt:lpstr>Примеры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10</cp:revision>
  <dcterms:created xsi:type="dcterms:W3CDTF">2017-10-22T15:38:54Z</dcterms:created>
  <dcterms:modified xsi:type="dcterms:W3CDTF">2017-10-22T17:06:59Z</dcterms:modified>
</cp:coreProperties>
</file>